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D92"/>
    <a:srgbClr val="A2A9A6"/>
    <a:srgbClr val="C27065"/>
    <a:srgbClr val="8D7673"/>
    <a:srgbClr val="76443D"/>
    <a:srgbClr val="6F8784"/>
    <a:srgbClr val="9AB2AF"/>
    <a:srgbClr val="BFE1DE"/>
    <a:srgbClr val="6F8870"/>
    <a:srgbClr val="00A9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6" d="100"/>
          <a:sy n="66" d="100"/>
        </p:scale>
        <p:origin x="-84" y="5244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6" d="100"/>
          <a:sy n="86" d="100"/>
        </p:scale>
        <p:origin x="-317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62131B1-DD30-4E0E-AC6E-E47BA1E9756C}" type="datetimeFigureOut">
              <a:rPr lang="en-US"/>
              <a:pPr>
                <a:defRPr/>
              </a:pPr>
              <a:t>9/21/2016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724E2E5-787B-4053-B662-BC68A05DA43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949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13522" y="4698406"/>
            <a:ext cx="27251978" cy="2880320"/>
          </a:xfrm>
        </p:spPr>
        <p:txBody>
          <a:bodyPr lIns="0" anchor="ctr"/>
          <a:lstStyle>
            <a:lvl1pPr algn="l">
              <a:defRPr sz="8000"/>
            </a:lvl1pPr>
          </a:lstStyle>
          <a:p>
            <a:r>
              <a:rPr lang="en-AU" dirty="0" smtClean="0"/>
              <a:t>Insert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13999" y="11827198"/>
            <a:ext cx="27251978" cy="29794018"/>
          </a:xfrm>
        </p:spPr>
        <p:txBody>
          <a:bodyPr lIns="0" numCol="2">
            <a:normAutofit/>
          </a:bodyPr>
          <a:lstStyle>
            <a:lvl1pPr marL="0" indent="0">
              <a:spcBef>
                <a:spcPts val="0"/>
              </a:spcBef>
              <a:spcAft>
                <a:spcPts val="3000"/>
              </a:spcAft>
              <a:buNone/>
              <a:defRPr sz="3200" b="0" baseline="0"/>
            </a:lvl1pPr>
            <a:lvl2pPr>
              <a:defRPr sz="48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 smtClean="0"/>
              <a:t>Insert poster content here.</a:t>
            </a:r>
            <a:br>
              <a:rPr lang="en-US" dirty="0" smtClean="0"/>
            </a:br>
            <a:r>
              <a:rPr lang="en-US" dirty="0" smtClean="0"/>
              <a:t>Recommended font size for body text is Arial size 32.</a:t>
            </a:r>
            <a:br>
              <a:rPr lang="en-US" dirty="0" smtClean="0"/>
            </a:br>
            <a:r>
              <a:rPr lang="en-US" dirty="0" smtClean="0"/>
              <a:t>Two column layout is preferred (right click, select ‘Format  Shape’, then select ‘Text  Box’, then ‘Columns’).</a:t>
            </a:r>
            <a:br>
              <a:rPr lang="en-US" dirty="0" smtClean="0"/>
            </a:br>
            <a:r>
              <a:rPr lang="en-US" dirty="0" smtClean="0"/>
              <a:t>Headings should be Arial size 36, bold.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13522" y="7578726"/>
            <a:ext cx="27252455" cy="1440160"/>
          </a:xfrm>
        </p:spPr>
        <p:txBody>
          <a:bodyPr lIns="0"/>
          <a:lstStyle>
            <a:lvl1pPr>
              <a:buFontTx/>
              <a:buNone/>
              <a:defRPr sz="4800" baseline="0">
                <a:solidFill>
                  <a:srgbClr val="C27065"/>
                </a:solidFill>
              </a:defRPr>
            </a:lvl1pPr>
          </a:lstStyle>
          <a:p>
            <a:pPr lvl="0"/>
            <a:r>
              <a:rPr lang="en-AU" dirty="0" smtClean="0"/>
              <a:t>Insert authors names</a:t>
            </a:r>
            <a:endParaRPr lang="en-AU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13045" y="9018886"/>
            <a:ext cx="27252455" cy="2808312"/>
          </a:xfrm>
        </p:spPr>
        <p:txBody>
          <a:bodyPr lIns="0"/>
          <a:lstStyle>
            <a:lvl1pPr>
              <a:buFontTx/>
              <a:buNone/>
              <a:defRPr sz="2800" baseline="0">
                <a:solidFill>
                  <a:srgbClr val="8D7673"/>
                </a:solidFill>
              </a:defRPr>
            </a:lvl1pPr>
          </a:lstStyle>
          <a:p>
            <a:pPr lvl="0"/>
            <a:r>
              <a:rPr lang="en-AU" dirty="0" smtClean="0"/>
              <a:t>Insert affiliations and contact details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B50DE5-C98A-48E8-B5F6-EC1185A3CEE9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2088215" fontAlgn="auto">
              <a:spcBef>
                <a:spcPts val="0"/>
              </a:spcBef>
              <a:spcAft>
                <a:spcPts val="0"/>
              </a:spcAft>
              <a:defRPr sz="55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A1DA63-8221-4C26-8069-E62B328C6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53701" y="0"/>
            <a:ext cx="30333676" cy="426635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4266359"/>
            <a:ext cx="30275677" cy="432048"/>
          </a:xfrm>
          <a:prstGeom prst="rect">
            <a:avLst/>
          </a:prstGeom>
          <a:solidFill>
            <a:srgbClr val="A2A9A6"/>
          </a:solidFill>
          <a:ln>
            <a:solidFill>
              <a:srgbClr val="A2A9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4" name="Rectangle 93"/>
          <p:cNvSpPr/>
          <p:nvPr userDrawn="1"/>
        </p:nvSpPr>
        <p:spPr>
          <a:xfrm>
            <a:off x="1" y="42376477"/>
            <a:ext cx="30279974" cy="432048"/>
          </a:xfrm>
          <a:prstGeom prst="rect">
            <a:avLst/>
          </a:prstGeom>
          <a:solidFill>
            <a:srgbClr val="A2A9A6"/>
          </a:solidFill>
          <a:ln>
            <a:solidFill>
              <a:srgbClr val="A2A9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2" name="Oval 71"/>
          <p:cNvSpPr/>
          <p:nvPr/>
        </p:nvSpPr>
        <p:spPr>
          <a:xfrm>
            <a:off x="2207315" y="1921741"/>
            <a:ext cx="468772" cy="468772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3" name="Oval 72"/>
          <p:cNvSpPr/>
          <p:nvPr/>
        </p:nvSpPr>
        <p:spPr>
          <a:xfrm>
            <a:off x="2371385" y="2320197"/>
            <a:ext cx="492210" cy="492210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4" name="Oval 73"/>
          <p:cNvSpPr/>
          <p:nvPr/>
        </p:nvSpPr>
        <p:spPr>
          <a:xfrm>
            <a:off x="2605771" y="2085811"/>
            <a:ext cx="492210" cy="492210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5" name="Oval 74"/>
          <p:cNvSpPr/>
          <p:nvPr/>
        </p:nvSpPr>
        <p:spPr>
          <a:xfrm>
            <a:off x="2605771" y="1734232"/>
            <a:ext cx="492210" cy="492210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6" name="Oval 75"/>
          <p:cNvSpPr/>
          <p:nvPr/>
        </p:nvSpPr>
        <p:spPr>
          <a:xfrm>
            <a:off x="2371385" y="1499846"/>
            <a:ext cx="492210" cy="492210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Oval 76"/>
          <p:cNvSpPr/>
          <p:nvPr/>
        </p:nvSpPr>
        <p:spPr>
          <a:xfrm>
            <a:off x="2019807" y="1499846"/>
            <a:ext cx="492210" cy="492210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785421" y="1734232"/>
            <a:ext cx="492210" cy="492210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1785421" y="2085811"/>
            <a:ext cx="492210" cy="492210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2019807" y="2320197"/>
            <a:ext cx="492210" cy="492210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Oval 80"/>
          <p:cNvSpPr/>
          <p:nvPr/>
        </p:nvSpPr>
        <p:spPr>
          <a:xfrm>
            <a:off x="1996368" y="2203004"/>
            <a:ext cx="890666" cy="890666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/>
          <p:cNvSpPr/>
          <p:nvPr/>
        </p:nvSpPr>
        <p:spPr>
          <a:xfrm>
            <a:off x="2371385" y="1992057"/>
            <a:ext cx="914105" cy="914105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3" name="Oval 82"/>
          <p:cNvSpPr/>
          <p:nvPr/>
        </p:nvSpPr>
        <p:spPr>
          <a:xfrm>
            <a:off x="1504158" y="1687355"/>
            <a:ext cx="937543" cy="937543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4" name="Oval 83"/>
          <p:cNvSpPr/>
          <p:nvPr/>
        </p:nvSpPr>
        <p:spPr>
          <a:xfrm>
            <a:off x="2465140" y="1687355"/>
            <a:ext cx="937543" cy="937543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5" name="Oval 84"/>
          <p:cNvSpPr/>
          <p:nvPr/>
        </p:nvSpPr>
        <p:spPr>
          <a:xfrm>
            <a:off x="1972930" y="1242022"/>
            <a:ext cx="914105" cy="914105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6" name="Oval 85"/>
          <p:cNvSpPr/>
          <p:nvPr/>
        </p:nvSpPr>
        <p:spPr>
          <a:xfrm>
            <a:off x="1621351" y="1382653"/>
            <a:ext cx="937543" cy="937543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7" name="Oval 86"/>
          <p:cNvSpPr/>
          <p:nvPr/>
        </p:nvSpPr>
        <p:spPr>
          <a:xfrm>
            <a:off x="2324508" y="1382653"/>
            <a:ext cx="937543" cy="937543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8" name="Oval 87"/>
          <p:cNvSpPr/>
          <p:nvPr/>
        </p:nvSpPr>
        <p:spPr>
          <a:xfrm>
            <a:off x="1597912" y="1992057"/>
            <a:ext cx="914105" cy="914105"/>
          </a:xfrm>
          <a:prstGeom prst="ellipse">
            <a:avLst/>
          </a:prstGeom>
          <a:solidFill>
            <a:srgbClr val="A2A9A6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9" name="Oval 88"/>
          <p:cNvSpPr/>
          <p:nvPr/>
        </p:nvSpPr>
        <p:spPr>
          <a:xfrm>
            <a:off x="2219035" y="1933460"/>
            <a:ext cx="468772" cy="468772"/>
          </a:xfrm>
          <a:prstGeom prst="ellipse">
            <a:avLst/>
          </a:prstGeom>
          <a:solidFill>
            <a:srgbClr val="2E6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/>
          <p:cNvSpPr txBox="1"/>
          <p:nvPr userDrawn="1"/>
        </p:nvSpPr>
        <p:spPr>
          <a:xfrm>
            <a:off x="24357011" y="1461357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6 – 10 NOVEMBER, 2016</a:t>
            </a:r>
          </a:p>
          <a:p>
            <a:r>
              <a:rPr lang="en-AU" sz="36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KAOHSIUNG, TAIWAN</a:t>
            </a:r>
            <a:endParaRPr lang="en-AU" sz="3600" b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618707" y="1279674"/>
            <a:ext cx="614476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CESE</a:t>
            </a:r>
            <a:r>
              <a:rPr lang="en-AU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AU" b="1" dirty="0" smtClean="0">
                <a:solidFill>
                  <a:schemeClr val="bg1">
                    <a:lumMod val="85000"/>
                  </a:schemeClr>
                </a:solidFill>
                <a:latin typeface="Andalus" pitchFamily="18" charset="-78"/>
                <a:cs typeface="Andalus" pitchFamily="18" charset="-78"/>
              </a:rPr>
              <a:t>2016</a:t>
            </a:r>
          </a:p>
          <a:p>
            <a:pPr algn="l"/>
            <a:r>
              <a:rPr lang="en-AU" sz="1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THE NINTH ANNUAL CONFERENCE ON</a:t>
            </a:r>
            <a:r>
              <a:rPr lang="en-AU" sz="1600" baseline="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THE CHALLENGES</a:t>
            </a:r>
          </a:p>
          <a:p>
            <a:pPr algn="l"/>
            <a:r>
              <a:rPr lang="en-AU" sz="1600" baseline="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IN ENVIRONMENTAL SCIENCE &amp; ENGINEERING</a:t>
            </a:r>
            <a:endParaRPr lang="en-AU" sz="16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087563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2pPr>
      <a:lvl3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3pPr>
      <a:lvl4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4pPr>
      <a:lvl5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5pPr>
      <a:lvl6pPr marL="4572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6pPr>
      <a:lvl7pPr marL="9144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7pPr>
      <a:lvl8pPr marL="13716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8pPr>
      <a:lvl9pPr marL="18288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9pPr>
    </p:titleStyle>
    <p:bodyStyle>
      <a:lvl1pPr marL="1565275" indent="-156527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 dirty="0">
              <a:solidFill>
                <a:srgbClr val="2E6D9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258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Deakin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Keir</dc:creator>
  <cp:lastModifiedBy>Jega Jegatheesan</cp:lastModifiedBy>
  <cp:revision>226</cp:revision>
  <cp:lastPrinted>2011-06-30T00:48:13Z</cp:lastPrinted>
  <dcterms:created xsi:type="dcterms:W3CDTF">2010-08-10T07:59:09Z</dcterms:created>
  <dcterms:modified xsi:type="dcterms:W3CDTF">2016-09-21T10:38:37Z</dcterms:modified>
</cp:coreProperties>
</file>